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0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07"/>
    <p:restoredTop sz="94334"/>
  </p:normalViewPr>
  <p:slideViewPr>
    <p:cSldViewPr snapToGrid="0" snapToObjects="1">
      <p:cViewPr varScale="1">
        <p:scale>
          <a:sx n="69" d="100"/>
          <a:sy n="69" d="100"/>
        </p:scale>
        <p:origin x="216" y="424"/>
      </p:cViewPr>
      <p:guideLst/>
    </p:cSldViewPr>
  </p:slideViewPr>
  <p:notesTextViewPr>
    <p:cViewPr>
      <p:scale>
        <a:sx n="85" d="100"/>
        <a:sy n="8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alatino Regular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alatino Regular" pitchFamily="2" charset="77"/>
              </a:defRPr>
            </a:lvl1pPr>
          </a:lstStyle>
          <a:p>
            <a:fld id="{617EF102-DB88-2940-92E6-158FCD4675FD}" type="datetimeFigureOut">
              <a:rPr lang="en-US" smtClean="0"/>
              <a:pPr/>
              <a:t>10/22/18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alatino Regular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alatino Regular" pitchFamily="2" charset="77"/>
              </a:defRPr>
            </a:lvl1pPr>
          </a:lstStyle>
          <a:p>
            <a:fld id="{1F6F086E-8F70-CA42-85FC-06FC1F6E78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4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Palatino Regular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Palatino Regular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Palatino Regular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Palatino Regular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Palatino Regular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F086E-8F70-CA42-85FC-06FC1F6E78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3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14E7-A112-4B41-A66C-64E5F62A0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8A140-F918-4F4E-BAA4-2234943F7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84A96-9205-A54D-B52B-384A4158D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B6DEC-D6BE-3E46-9A99-789F6447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5A677-34BA-D841-B7AC-B354EEB1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FD02A-9EDC-DF4E-8794-1DF2B8D4F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6500B4-2749-6F45-9970-199A3ABB4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A16C6-5669-A240-8E84-D58C623F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5526A-2A1F-8D46-8541-186BABC8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48807-A907-8141-8AF6-CCC823431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EC0318-BB32-534A-8B82-F6F586791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3FC62-CCDF-964B-BB69-497EEA2A7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F042B-B61C-0A49-8177-FF546FBC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F7E4-C67B-F44F-979E-C3BADD457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73E46-2E00-0843-ABB7-99349BBC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8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CF11A-0A51-3640-88CB-23E8D67C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7D54F-4993-D342-94EC-44FA79F57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2D68C-A9B8-3640-8371-993FDF84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78582-D7C9-D045-BCAC-37CDDAAC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3FA3E-6117-8F4C-9B77-DD5522C4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6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F6AB3-3734-D948-8337-640F8F043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8FE18-1D81-F64B-A71A-E2F5C87BB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108AA-881B-184C-95B6-9273C247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0DE30-A502-D44C-84BD-CA7D9A18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536B1-D5CA-CE46-BF7A-E3A46D41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4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46AC1-3469-3043-B38D-96DE28DA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B4E89-50ED-4448-9FBF-F221B1D5C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622C6-0AEE-8D43-B8BC-7C5306B96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4858E-1D30-9D49-AACA-E34F7AC6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721F3-61FC-9E49-B117-9C7883CC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70392-E3E3-2D41-9CA7-7B0C4891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7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B24D-079B-3144-A9C9-182F4BA87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19043-8A42-BC45-8C74-4E074727C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4B0AF-8DFC-2D46-8B03-33C844532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23EDCD-F3F9-5D45-A798-6DE9EF2AE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3BAB5-831A-0E48-8150-A4F76F65D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9F1D03-9C9E-D74F-A454-A8AC15FF6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326485-9667-804F-9F43-6EF53B54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510FF-E70E-2C41-A76D-E02704E1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0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A3C7B-00F8-5345-93C2-688C1B467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0ED7D9-5CB4-D34A-821C-7E081B20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B7BAFE-6BA6-674F-A58E-293C29097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1758B-3644-B84B-8477-8A5152B8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3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CB7CB5-0612-9143-8F86-CDAA0E7D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056AC-B544-B745-B89C-66AECAA1E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D7127-5BD1-D34F-9B4E-10F9D67A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2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D8EBE-7EB7-CC4D-8632-775CCAE7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55828-C430-BC4A-B766-8CF4EC07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45821-2493-F64F-B17B-BFAA45DC6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D3128-3566-C04F-B58C-13587B733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49429-B394-4844-9F42-F3B7A8EC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01C66-7760-6847-80FB-564A0861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1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9A1D6-F994-BC4F-8840-F58528B78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510C01-5598-EF4D-A1DD-17384561E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5663C-ACA2-CB40-A777-334AA767B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04D73-CCDC-8342-8D54-9EEBF2E4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525-F113-064C-AC58-AA14E7CB607C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E8469-2539-4247-AD03-AF2A1AE9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C612C-F172-924B-99A3-3A2C060F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7601-E7A1-A046-AAF1-3033A16AE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7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70C33D-638F-D44D-9224-CE1FDB9D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CDB10-18B8-834D-BAF5-F7250CD72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843FE-7802-CA42-A339-951344DC8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Palatino Regular" pitchFamily="2" charset="77"/>
              </a:defRPr>
            </a:lvl1pPr>
          </a:lstStyle>
          <a:p>
            <a:fld id="{736C8525-F113-064C-AC58-AA14E7CB607C}" type="datetimeFigureOut">
              <a:rPr lang="en-US" smtClean="0"/>
              <a:pPr/>
              <a:t>10/22/18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59995-F9CC-7947-AF2F-602FE14CC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Palatino Regular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D6BC1-CE86-BB44-97F8-C93F3A1F8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Palatino Regular" pitchFamily="2" charset="77"/>
              </a:defRPr>
            </a:lvl1pPr>
          </a:lstStyle>
          <a:p>
            <a:fld id="{00337601-E7A1-A046-AAF1-3033A16AE9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4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alatino Regular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alatino Regular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alatino Regular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alatino Regular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alatino Regular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914A3-D3F6-2642-8715-D8D0149A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alatino" pitchFamily="2" charset="77"/>
                <a:ea typeface="Palatino" pitchFamily="2" charset="77"/>
              </a:rPr>
              <a:t>		The Kenmore Tower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C284D-2BCC-6B42-8C66-A51A693C1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691697B-7A7C-F243-90CE-C829384667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847449"/>
              </p:ext>
            </p:extLst>
          </p:nvPr>
        </p:nvGraphicFramePr>
        <p:xfrm>
          <a:off x="4679950" y="2779566"/>
          <a:ext cx="2832100" cy="3080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3" imgW="2832100" imgH="2743200" progId="Word.Document.8">
                  <p:embed/>
                </p:oleObj>
              </mc:Choice>
              <mc:Fallback>
                <p:oleObj name="Document" r:id="rId3" imgW="2832100" imgH="2743200" progId="Word.Document.8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874967C-6E92-D640-ADD1-6AD02F5493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9950" y="2779566"/>
                        <a:ext cx="2832100" cy="3080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523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D77-78D0-AF45-A07E-945415EE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" pitchFamily="2" charset="77"/>
                <a:ea typeface="Palatino" pitchFamily="2" charset="77"/>
              </a:rPr>
              <a:t>A few facts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63CB-0FC3-F14E-AE08-FF0DC3AF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Palatino" pitchFamily="2" charset="77"/>
                <a:ea typeface="Palatino" pitchFamily="2" charset="77"/>
              </a:rPr>
              <a:t>Built in 1962 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Housed HCHP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Converted to coop in 1982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Joined MAHC when it started (ca. </a:t>
            </a:r>
            <a:r>
              <a:rPr lang="en-US" b="1">
                <a:latin typeface="Palatino" pitchFamily="2" charset="77"/>
                <a:ea typeface="Palatino" pitchFamily="2" charset="77"/>
              </a:rPr>
              <a:t>4 years ago)</a:t>
            </a:r>
            <a:endParaRPr lang="en-US" b="1" dirty="0">
              <a:latin typeface="Palatino" pitchFamily="2" charset="77"/>
              <a:ea typeface="Palatino" pitchFamily="2" charset="77"/>
            </a:endParaRP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Straddles Beacon St &amp; Commonwealth Ave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01 and 02 apartments look out on the Square from the </a:t>
            </a:r>
            <a:r>
              <a:rPr lang="en-US" b="1" dirty="0" err="1">
                <a:latin typeface="Palatino" pitchFamily="2" charset="77"/>
                <a:ea typeface="Palatino" pitchFamily="2" charset="77"/>
              </a:rPr>
              <a:t>Zakim</a:t>
            </a:r>
            <a:r>
              <a:rPr lang="en-US" b="1" dirty="0">
                <a:latin typeface="Palatino" pitchFamily="2" charset="77"/>
                <a:ea typeface="Palatino" pitchFamily="2" charset="77"/>
              </a:rPr>
              <a:t> Bridge to Fenway Park (including the CITGO sign)</a:t>
            </a:r>
          </a:p>
          <a:p>
            <a:endParaRPr lang="en-US" b="1" dirty="0">
              <a:latin typeface="Palatino" pitchFamily="2" charset="77"/>
              <a:ea typeface="Palatino" pitchFamily="2" charset="77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2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ED949-ABB7-AF45-AB7A-48E7D768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Palatino" pitchFamily="2" charset="77"/>
                <a:ea typeface="Palatino" pitchFamily="2" charset="77"/>
              </a:rPr>
              <a:t>Citizens Bank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0316-1E28-3940-A5B2-B3E394613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6329"/>
            <a:ext cx="10515600" cy="3720634"/>
          </a:xfrm>
        </p:spPr>
        <p:txBody>
          <a:bodyPr/>
          <a:lstStyle/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Not a historical building</a:t>
            </a:r>
          </a:p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Has a easement from KT re the driveway</a:t>
            </a:r>
          </a:p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Is two stories tall…no higher than our mezzanine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5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C004-3F06-AB42-A23F-5505C3D14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35" y="365125"/>
            <a:ext cx="9381565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Palatino" pitchFamily="2" charset="77"/>
                <a:ea typeface="Palatino" pitchFamily="2" charset="77"/>
              </a:rPr>
              <a:t>The Proposed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4503B-1D80-6945-AF2D-5A2257709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Palatino" pitchFamily="2" charset="77"/>
                <a:ea typeface="Palatino" pitchFamily="2" charset="77"/>
              </a:rPr>
              <a:t>24 story micro hotel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Created the required acreage with the Buckminster Hotel which includes Beacon Street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Buckminster to build an annex on Beacon Street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There are have been two proposals ..plan A and 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3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E0E5-FFDA-274A-9941-E3AB7243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alatino" pitchFamily="2" charset="77"/>
                <a:ea typeface="Palatino" pitchFamily="2" charset="77"/>
              </a:rPr>
              <a:t>			The Many Issues 1.0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183D2-EB10-0E43-BFCA-C9A2DA199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Palatino" pitchFamily="2" charset="77"/>
                <a:ea typeface="Palatino" pitchFamily="2" charset="77"/>
              </a:rPr>
              <a:t>Traffic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Deliveries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Parking for hotel/impact on KT garage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Impact on light/creation of shadow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Impact on KT foundation</a:t>
            </a:r>
          </a:p>
          <a:p>
            <a:r>
              <a:rPr lang="en-US" b="1" dirty="0">
                <a:latin typeface="Palatino" pitchFamily="2" charset="77"/>
                <a:ea typeface="Palatino" pitchFamily="2" charset="77"/>
              </a:rPr>
              <a:t>Impact of wind </a:t>
            </a:r>
          </a:p>
        </p:txBody>
      </p:sp>
    </p:spTree>
    <p:extLst>
      <p:ext uri="{BB962C8B-B14F-4D97-AF65-F5344CB8AC3E}">
        <p14:creationId xmlns:p14="http://schemas.microsoft.com/office/powerpoint/2010/main" val="423102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9EAD-6F1D-9D46-8802-17003BED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24000" y="365125"/>
            <a:ext cx="12877800" cy="1325563"/>
          </a:xfrm>
        </p:spPr>
        <p:txBody>
          <a:bodyPr/>
          <a:lstStyle/>
          <a:p>
            <a:pPr algn="ctr"/>
            <a:r>
              <a:rPr lang="en-US" b="1" dirty="0">
                <a:latin typeface="Palatino" pitchFamily="2" charset="77"/>
                <a:ea typeface="Palatino" pitchFamily="2" charset="77"/>
              </a:rPr>
              <a:t>The Many Issues 2.0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E1461-A031-D54A-913D-D267052F8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Palatino" pitchFamily="2" charset="77"/>
                <a:ea typeface="Palatino" pitchFamily="2" charset="77"/>
              </a:rPr>
              <a:t>Other projects in the Square</a:t>
            </a:r>
          </a:p>
          <a:p>
            <a:endParaRPr lang="en-US" sz="3000" b="1" dirty="0">
              <a:latin typeface="Palatino" pitchFamily="2" charset="77"/>
              <a:ea typeface="Palatino" pitchFamily="2" charset="77"/>
            </a:endParaRPr>
          </a:p>
          <a:p>
            <a:r>
              <a:rPr lang="en-US" sz="3000" b="1" dirty="0">
                <a:latin typeface="Palatino" pitchFamily="2" charset="77"/>
                <a:ea typeface="Palatino" pitchFamily="2" charset="77"/>
              </a:rPr>
              <a:t>The CITGO sign</a:t>
            </a:r>
          </a:p>
          <a:p>
            <a:endParaRPr lang="en-US" sz="3000" b="1" dirty="0">
              <a:latin typeface="Palatino" pitchFamily="2" charset="77"/>
              <a:ea typeface="Palatino" pitchFamily="2" charset="77"/>
            </a:endParaRPr>
          </a:p>
          <a:p>
            <a:r>
              <a:rPr lang="en-US" sz="3000" b="1" dirty="0">
                <a:latin typeface="Palatino" pitchFamily="2" charset="77"/>
                <a:ea typeface="Palatino" pitchFamily="2" charset="77"/>
              </a:rPr>
              <a:t>Gateway to Longwood Medical Facilities</a:t>
            </a:r>
          </a:p>
          <a:p>
            <a:endParaRPr lang="en-US" sz="3000" b="1" dirty="0">
              <a:latin typeface="Palatino" pitchFamily="2" charset="77"/>
              <a:ea typeface="Palatino" pitchFamily="2" charset="77"/>
            </a:endParaRPr>
          </a:p>
          <a:p>
            <a:r>
              <a:rPr lang="en-US" sz="3000" b="1" dirty="0">
                <a:latin typeface="Palatino" pitchFamily="2" charset="77"/>
                <a:ea typeface="Palatino" pitchFamily="2" charset="77"/>
              </a:rPr>
              <a:t>Home Red Sox Games (and new planned theater</a:t>
            </a:r>
            <a:r>
              <a:rPr lang="en-US" sz="3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200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F0902-9DAD-5842-AB3A-598AA5E7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6900" y="365125"/>
            <a:ext cx="11950700" cy="1325563"/>
          </a:xfrm>
        </p:spPr>
        <p:txBody>
          <a:bodyPr/>
          <a:lstStyle/>
          <a:p>
            <a:pPr algn="ctr"/>
            <a:r>
              <a:rPr lang="en-US" b="1" dirty="0">
                <a:latin typeface="Palatino" pitchFamily="2" charset="77"/>
                <a:ea typeface="Palatino" pitchFamily="2" charset="77"/>
              </a:rPr>
              <a:t>Realizations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C817A-5C98-8141-A4FC-D4D8A0253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Palatino" pitchFamily="2" charset="77"/>
                <a:ea typeface="Palatino" pitchFamily="2" charset="77"/>
              </a:rPr>
              <a:t>City of Boston pushing the project</a:t>
            </a:r>
          </a:p>
          <a:p>
            <a:r>
              <a:rPr lang="en-US" sz="3600" b="1" dirty="0">
                <a:latin typeface="Palatino" pitchFamily="2" charset="77"/>
                <a:ea typeface="Palatino" pitchFamily="2" charset="77"/>
              </a:rPr>
              <a:t>Illegal acreage condoned by BPDA</a:t>
            </a:r>
          </a:p>
          <a:p>
            <a:r>
              <a:rPr lang="en-US" sz="3600" b="1" dirty="0">
                <a:latin typeface="Palatino" pitchFamily="2" charset="77"/>
                <a:ea typeface="Palatino" pitchFamily="2" charset="77"/>
              </a:rPr>
              <a:t>If not this now, then something else in the future</a:t>
            </a:r>
          </a:p>
        </p:txBody>
      </p:sp>
    </p:spTree>
    <p:extLst>
      <p:ext uri="{BB962C8B-B14F-4D97-AF65-F5344CB8AC3E}">
        <p14:creationId xmlns:p14="http://schemas.microsoft.com/office/powerpoint/2010/main" val="123853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C3F05-109F-7949-9D95-FF626DF8E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Palatino" pitchFamily="2" charset="77"/>
                <a:ea typeface="Palatino" pitchFamily="2" charset="77"/>
              </a:rPr>
              <a:t>Actions Taken Thus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0C3CD-D266-A146-B219-DB99DC777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524000"/>
            <a:ext cx="11137900" cy="46529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Board hired lawyer</a:t>
            </a:r>
          </a:p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01-02 owners formed an alliance &amp; hired their own lawyer</a:t>
            </a:r>
          </a:p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Working to get other organizations in the Square to support KT </a:t>
            </a:r>
          </a:p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Supporting the other project…Related Beal on the Northside of Kenmore Square</a:t>
            </a:r>
          </a:p>
          <a:p>
            <a:r>
              <a:rPr lang="en-US" sz="3200" b="1" dirty="0">
                <a:latin typeface="Palatino" pitchFamily="2" charset="77"/>
                <a:ea typeface="Palatino" pitchFamily="2" charset="77"/>
              </a:rPr>
              <a:t>Opining on the landmarking process</a:t>
            </a:r>
          </a:p>
          <a:p>
            <a:endParaRPr lang="en-US" sz="3200" b="1" dirty="0">
              <a:latin typeface="Palatino" pitchFamily="2" charset="77"/>
              <a:ea typeface="Palatino" pitchFamily="2" charset="77"/>
            </a:endParaRPr>
          </a:p>
          <a:p>
            <a:endParaRPr lang="en-US" sz="3200" b="1" dirty="0"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37718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18C4-CD26-C445-A14D-B1A52367C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alatino" pitchFamily="2" charset="77"/>
                <a:ea typeface="Palatino" pitchFamily="2" charset="77"/>
              </a:rPr>
              <a:t>				Finally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4B5CE-DEFB-934D-ACF9-BE54FAE6C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85B225-E6E5-C441-A708-8CCF27400818}"/>
              </a:ext>
            </a:extLst>
          </p:cNvPr>
          <p:cNvSpPr txBox="1"/>
          <p:nvPr/>
        </p:nvSpPr>
        <p:spPr>
          <a:xfrm>
            <a:off x="5155324" y="38467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2F35C-8352-524B-AA05-958F97784FEE}"/>
              </a:ext>
            </a:extLst>
          </p:cNvPr>
          <p:cNvSpPr txBox="1"/>
          <p:nvPr/>
        </p:nvSpPr>
        <p:spPr>
          <a:xfrm>
            <a:off x="1150883" y="1690689"/>
            <a:ext cx="103486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>
                <a:latin typeface="Palatino" pitchFamily="2" charset="77"/>
                <a:ea typeface="Palatino" pitchFamily="2" charset="77"/>
              </a:rPr>
              <a:t>We are angry</a:t>
            </a:r>
            <a:endParaRPr lang="en-US" sz="3600" dirty="0">
              <a:latin typeface="Palatino" pitchFamily="2" charset="77"/>
              <a:ea typeface="Palatino" pitchFamily="2" charset="77"/>
            </a:endParaRPr>
          </a:p>
          <a:p>
            <a:pPr lvl="0"/>
            <a:r>
              <a:rPr lang="en-US" sz="3600" b="1" dirty="0">
                <a:latin typeface="Palatino" pitchFamily="2" charset="77"/>
                <a:ea typeface="Palatino" pitchFamily="2" charset="77"/>
              </a:rPr>
              <a:t>We are sad</a:t>
            </a:r>
          </a:p>
          <a:p>
            <a:pPr lvl="0"/>
            <a:r>
              <a:rPr lang="en-US" sz="3600" b="1" dirty="0">
                <a:latin typeface="Palatino" pitchFamily="2" charset="77"/>
                <a:ea typeface="Palatino" pitchFamily="2" charset="77"/>
              </a:rPr>
              <a:t>We are frustrated</a:t>
            </a:r>
            <a:endParaRPr lang="en-US" sz="3600" dirty="0">
              <a:latin typeface="Palatino" pitchFamily="2" charset="77"/>
              <a:ea typeface="Palatino" pitchFamily="2" charset="77"/>
            </a:endParaRPr>
          </a:p>
          <a:p>
            <a:pPr lvl="0"/>
            <a:r>
              <a:rPr lang="en-US" sz="3600" b="1" dirty="0">
                <a:latin typeface="Palatino" pitchFamily="2" charset="77"/>
                <a:ea typeface="Palatino" pitchFamily="2" charset="77"/>
              </a:rPr>
              <a:t>We are worried</a:t>
            </a:r>
            <a:endParaRPr lang="en-US" sz="3600" dirty="0">
              <a:latin typeface="Palatino" pitchFamily="2" charset="77"/>
              <a:ea typeface="Palatino" pitchFamily="2" charset="77"/>
            </a:endParaRPr>
          </a:p>
          <a:p>
            <a:pPr lvl="0"/>
            <a:r>
              <a:rPr lang="en-US" sz="3600" b="1" dirty="0">
                <a:latin typeface="Palatino" pitchFamily="2" charset="77"/>
                <a:ea typeface="Palatino" pitchFamily="2" charset="77"/>
              </a:rPr>
              <a:t>We appreciate support, guidance &amp; fellow feeling!</a:t>
            </a:r>
            <a:endParaRPr lang="en-US" sz="3600" dirty="0">
              <a:latin typeface="Palatino" pitchFamily="2" charset="77"/>
              <a:ea typeface="Palatino" pitchFamily="2" charset="77"/>
            </a:endParaRPr>
          </a:p>
          <a:p>
            <a:pPr lvl="3"/>
            <a:r>
              <a:rPr lang="en-US" sz="3600" dirty="0">
                <a:latin typeface="Palatino" pitchFamily="2" charset="77"/>
                <a:ea typeface="Palatino" pitchFamily="2" charset="77"/>
              </a:rPr>
              <a:t> </a:t>
            </a:r>
          </a:p>
          <a:p>
            <a:pPr lvl="3"/>
            <a:r>
              <a:rPr lang="en-US" sz="3600" b="1" dirty="0">
                <a:latin typeface="Palatino" pitchFamily="2" charset="77"/>
                <a:ea typeface="Palatino" pitchFamily="2" charset="77"/>
              </a:rPr>
              <a:t>Thank you.</a:t>
            </a:r>
            <a:endParaRPr lang="en-US" sz="3600" dirty="0">
              <a:latin typeface="Palatino" pitchFamily="2" charset="77"/>
              <a:ea typeface="Palatino" pitchFamily="2" charset="77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93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259</Words>
  <Application>Microsoft Macintosh PowerPoint</Application>
  <PresentationFormat>Widescreen</PresentationFormat>
  <Paragraphs>52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Palatino</vt:lpstr>
      <vt:lpstr>Palatino Regular</vt:lpstr>
      <vt:lpstr>Office Theme</vt:lpstr>
      <vt:lpstr>Document</vt:lpstr>
      <vt:lpstr>  The Kenmore Tower</vt:lpstr>
      <vt:lpstr>A few facts first</vt:lpstr>
      <vt:lpstr>Citizens Bank Info</vt:lpstr>
      <vt:lpstr>The Proposed Development</vt:lpstr>
      <vt:lpstr>   The Many Issues 1.0</vt:lpstr>
      <vt:lpstr>The Many Issues 2.0</vt:lpstr>
      <vt:lpstr>Realizations</vt:lpstr>
      <vt:lpstr>Actions Taken Thus Far</vt:lpstr>
      <vt:lpstr>    Finally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 Zimmerman</dc:creator>
  <cp:lastModifiedBy>Isa Zimmerman</cp:lastModifiedBy>
  <cp:revision>23</cp:revision>
  <dcterms:created xsi:type="dcterms:W3CDTF">2018-10-09T17:32:14Z</dcterms:created>
  <dcterms:modified xsi:type="dcterms:W3CDTF">2018-10-22T18:06:56Z</dcterms:modified>
</cp:coreProperties>
</file>